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2.xml" ContentType="application/vnd.openxmlformats-officedocument.drawingml.chartshapes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3.xml" ContentType="application/vnd.openxmlformats-officedocument.drawingml.chartshapes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rawings/drawing4.xml" ContentType="application/vnd.openxmlformats-officedocument.drawingml.chartshapes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5.xml" ContentType="application/vnd.openxmlformats-officedocument.drawingml.chartshapes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rawings/drawing6.xml" ContentType="application/vnd.openxmlformats-officedocument.drawingml.chartshapes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rawings/drawing7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9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5" r:id="rId17"/>
    <p:sldId id="276" r:id="rId18"/>
    <p:sldId id="277" r:id="rId19"/>
    <p:sldId id="278" r:id="rId20"/>
    <p:sldId id="279" r:id="rId21"/>
    <p:sldId id="281" r:id="rId22"/>
    <p:sldId id="282" r:id="rId23"/>
    <p:sldId id="28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11" autoAdjust="0"/>
    <p:restoredTop sz="94660"/>
  </p:normalViewPr>
  <p:slideViewPr>
    <p:cSldViewPr snapToGrid="0">
      <p:cViewPr varScale="1">
        <p:scale>
          <a:sx n="86" d="100"/>
          <a:sy n="86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D:\DS\Project.xlsx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\Project.xlsx" TargetMode="Externa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chartUserShapes" Target="../drawings/drawing4.xm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\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5.xm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\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chartUserShapes" Target="../drawings/drawing6.xml"/></Relationships>
</file>

<file path=ppt/charts/_rels/chart17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1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\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chartUserShapes" Target="../drawings/drawing7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\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2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S\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3.xm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D:\DS\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userShapes r:id="rId2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[Project.xlsx]PivotTablePart1!PivotTable7</c:name>
    <c:fmtId val="7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53801279"/>
        <c:axId val="1453808351"/>
      </c:barChart>
      <c:catAx>
        <c:axId val="14538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8351"/>
        <c:crosses val="autoZero"/>
        <c:auto val="1"/>
        <c:lblAlgn val="ctr"/>
        <c:lblOffset val="100"/>
        <c:noMultiLvlLbl val="0"/>
      </c:catAx>
      <c:valAx>
        <c:axId val="1453808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[Project.xlsx]PivotTablePart1!PivotTable7</c:name>
    <c:fmtId val="7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53801279"/>
        <c:axId val="1453808351"/>
      </c:barChart>
      <c:catAx>
        <c:axId val="14538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8351"/>
        <c:crosses val="autoZero"/>
        <c:auto val="1"/>
        <c:lblAlgn val="ctr"/>
        <c:lblOffset val="100"/>
        <c:noMultiLvlLbl val="0"/>
      </c:catAx>
      <c:valAx>
        <c:axId val="1453808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[Project.xlsx]PivotTablePart1!PivotTable7</c:name>
    <c:fmtId val="7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53801279"/>
        <c:axId val="1453808351"/>
      </c:barChart>
      <c:catAx>
        <c:axId val="14538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8351"/>
        <c:crosses val="autoZero"/>
        <c:auto val="1"/>
        <c:lblAlgn val="ctr"/>
        <c:lblOffset val="100"/>
        <c:noMultiLvlLbl val="0"/>
      </c:catAx>
      <c:valAx>
        <c:axId val="1453808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[Project.xlsx]PivotTablePart1!PivotTable7</c:name>
    <c:fmtId val="7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53801279"/>
        <c:axId val="1453808351"/>
      </c:barChart>
      <c:catAx>
        <c:axId val="14538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8351"/>
        <c:crosses val="autoZero"/>
        <c:auto val="1"/>
        <c:lblAlgn val="ctr"/>
        <c:lblOffset val="100"/>
        <c:noMultiLvlLbl val="0"/>
      </c:catAx>
      <c:valAx>
        <c:axId val="1453808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[Project.xlsx]PivotTablePart1!PivotTable7</c:name>
    <c:fmtId val="7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53801279"/>
        <c:axId val="1453808351"/>
      </c:barChart>
      <c:catAx>
        <c:axId val="14538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8351"/>
        <c:crosses val="autoZero"/>
        <c:auto val="1"/>
        <c:lblAlgn val="ctr"/>
        <c:lblOffset val="100"/>
        <c:noMultiLvlLbl val="0"/>
      </c:catAx>
      <c:valAx>
        <c:axId val="1453808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[Project.xlsx]PivotTablePart1!PivotTable7</c:name>
    <c:fmtId val="7"/>
  </c:pivotSource>
  <c:chart>
    <c:autoTitleDeleted val="1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8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9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3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4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7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5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1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0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5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1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3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6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8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0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4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6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7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4"/>
        <c:dLbl>
          <c:idx val="0"/>
          <c:dLblPos val="ctr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5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6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7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8"/>
        <c:dLbl>
          <c:idx val="0"/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9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1453801279"/>
        <c:axId val="1453808351"/>
      </c:barChart>
      <c:catAx>
        <c:axId val="14538012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8351"/>
        <c:crosses val="autoZero"/>
        <c:auto val="1"/>
        <c:lblAlgn val="ctr"/>
        <c:lblOffset val="100"/>
        <c:noMultiLvlLbl val="0"/>
      </c:catAx>
      <c:valAx>
        <c:axId val="145380835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38012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6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[Project.xlsx]PivotTablePart1!PivotTable10</c:name>
    <c:fmtId val="-1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6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7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8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9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0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2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3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4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6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7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8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59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5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6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7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7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8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  <c:pivotFmt>
        <c:idx val="189"/>
        <c:spPr>
          <a:solidFill>
            <a:schemeClr val="accent2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delete val="1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8.1529071415223711E-2"/>
          <c:y val="8.8448294341949257E-2"/>
          <c:w val="0.89621713937503966"/>
          <c:h val="0.85876376168936819"/>
        </c:manualLayout>
      </c:layout>
      <c:barChart>
        <c:barDir val="bar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73453807"/>
        <c:axId val="2073440079"/>
      </c:barChart>
      <c:catAx>
        <c:axId val="207345380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40079"/>
        <c:crosses val="autoZero"/>
        <c:auto val="1"/>
        <c:lblAlgn val="ctr"/>
        <c:lblOffset val="100"/>
        <c:noMultiLvlLbl val="0"/>
      </c:catAx>
      <c:valAx>
        <c:axId val="20734400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73453807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  <c:extLst/>
  </c:chart>
  <c:txPr>
    <a:bodyPr/>
    <a:lstStyle/>
    <a:p>
      <a:pPr>
        <a:defRPr/>
      </a:pPr>
      <a:endParaRPr lang="en-US"/>
    </a:p>
  </c:txPr>
  <c:externalData r:id="rId1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drawing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0.png"/></Relationships>
</file>

<file path=ppt/drawing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drawing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2.png"/></Relationships>
</file>

<file path=ppt/drawings/_rels/drawing7.xml.rels><?xml version="1.0" encoding="UTF-8" standalone="yes"?>
<Relationships xmlns="http://schemas.openxmlformats.org/package/2006/relationships"><Relationship Id="rId1" Type="http://schemas.openxmlformats.org/officeDocument/2006/relationships/image" Target="../media/image23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0.97911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8060997A-C63E-4D8E-B121-C8D71B93BBF3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761905" cy="4790476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6825A9B3-0C86-4BF5-8C42-530FB4235FBD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466667" cy="5257143"/>
        </a:xfrm>
        <a:prstGeom xmlns:a="http://schemas.openxmlformats.org/drawingml/2006/main" prst="rect">
          <a:avLst/>
        </a:prstGeom>
      </cdr:spPr>
    </cdr:pic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C31248EA-B1A6-4A61-B405-649A1D2EFFB0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047619" cy="4733333"/>
        </a:xfrm>
        <a:prstGeom xmlns:a="http://schemas.openxmlformats.org/drawingml/2006/main" prst="rect">
          <a:avLst/>
        </a:prstGeom>
      </cdr:spPr>
    </cdr:pic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2BD25758-7EC8-429E-9A8B-5132FFAE2A17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0857143" cy="6066667"/>
        </a:xfrm>
        <a:prstGeom xmlns:a="http://schemas.openxmlformats.org/drawingml/2006/main" prst="rect">
          <a:avLst/>
        </a:prstGeom>
      </cdr:spPr>
    </cdr:pic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33E06666-507B-44C0-8B4F-500ED3D1F1BC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857143" cy="5171429"/>
        </a:xfrm>
        <a:prstGeom xmlns:a="http://schemas.openxmlformats.org/drawingml/2006/main" prst="rect">
          <a:avLst/>
        </a:prstGeom>
      </cdr:spPr>
    </cdr:pic>
  </cdr:relSizeAnchor>
</c:userShapes>
</file>

<file path=ppt/drawings/drawing6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3" name="chart">
          <a:extLst xmlns:a="http://schemas.openxmlformats.org/drawingml/2006/main">
            <a:ext uri="{FF2B5EF4-FFF2-40B4-BE49-F238E27FC236}">
              <a16:creationId xmlns:a16="http://schemas.microsoft.com/office/drawing/2014/main" id="{693D260B-7829-4FE1-81D0-6B7E496CFB1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485714" cy="5285714"/>
        </a:xfrm>
        <a:prstGeom xmlns:a="http://schemas.openxmlformats.org/drawingml/2006/main" prst="rect">
          <a:avLst/>
        </a:prstGeom>
      </cdr:spPr>
    </cdr:pic>
  </cdr:relSizeAnchor>
</c:userShapes>
</file>

<file path=ppt/drawings/drawing7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2" name="chart">
          <a:extLst xmlns:a="http://schemas.openxmlformats.org/drawingml/2006/main">
            <a:ext uri="{FF2B5EF4-FFF2-40B4-BE49-F238E27FC236}">
              <a16:creationId xmlns:a16="http://schemas.microsoft.com/office/drawing/2014/main" id="{90C3B772-0BDA-42DE-8E31-68AE45F87488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7523809" cy="5285714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8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514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661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404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059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2838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221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98097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340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59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8453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651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8946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3425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789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976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354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11/14/2021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24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becklas/fifa-world-cup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8.xml"/><Relationship Id="rId4" Type="http://schemas.openxmlformats.org/officeDocument/2006/relationships/chart" Target="../charts/char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abecklas/fifa-world-cu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DC78-9DB3-4BE0-A527-F3C49B41C6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>
                <a:latin typeface="Arial Black" panose="020B0A04020102020204" pitchFamily="34" charset="0"/>
              </a:rPr>
              <a:t>FIFA World cup 1930-2014</a:t>
            </a:r>
            <a:endParaRPr lang="en-IN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3C0794-4736-4D13-9C8C-28A141A743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endParaRPr lang="en-US" dirty="0"/>
          </a:p>
          <a:p>
            <a:pPr algn="r"/>
            <a:r>
              <a:rPr lang="en-US" b="1" dirty="0"/>
              <a:t>Presented By-</a:t>
            </a:r>
          </a:p>
          <a:p>
            <a:pPr algn="r"/>
            <a:r>
              <a:rPr lang="en-US" b="1" dirty="0"/>
              <a:t>Kakul Gupta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474266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Referee's for selected year.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961362"/>
          </a:xfrm>
        </p:spPr>
        <p:txBody>
          <a:bodyPr>
            <a:normAutofit fontScale="250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4800" dirty="0"/>
              <a:t>This graph is for year 1930 we can easily get below are the Referee’s for this year.</a:t>
            </a:r>
            <a:endParaRPr lang="en-US" dirty="0"/>
          </a:p>
          <a:p>
            <a:pPr lvl="1"/>
            <a:endParaRPr lang="en-IN" sz="3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LOMBARDI Domingo (URU)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MACIAS Jose (ARG)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TEJADA Anibal (URU)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WARNKEN Alberto (CHI)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REGO Gilberto (BRA)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CRISTOPHE Henry (BEL)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MATEUCCI Francisco (URU)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LANGENUS Jean (BEL)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SAUCEDO Ulises (BOL)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BALWAY Thomas (FRA)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IN" sz="3200" dirty="0"/>
              <a:t>VALLARINO Ricardo (URU)</a:t>
            </a:r>
            <a:endParaRPr lang="en-IN" dirty="0"/>
          </a:p>
          <a:p>
            <a:pPr algn="l"/>
            <a:endParaRPr lang="en-IN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15873C0-228E-4747-8607-B0662A559F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283143"/>
            <a:ext cx="5470525" cy="4291715"/>
          </a:xfrm>
        </p:spPr>
      </p:pic>
    </p:spTree>
    <p:extLst>
      <p:ext uri="{BB962C8B-B14F-4D97-AF65-F5344CB8AC3E}">
        <p14:creationId xmlns:p14="http://schemas.microsoft.com/office/powerpoint/2010/main" val="243760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Assistant1 Referee's for selected year.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 fontScale="475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800" dirty="0"/>
              <a:t>This graph is for year 1930 we can easily get below are the Assistant1 Referee’s for this year.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17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CRISTOPHE Henry (BEL)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MATEUCCI Francisco (URU)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VALLARINO Ricardo (URU)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LANGENUS Jean (BEL)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SAUCEDO Ulises (BOL)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APHESTEGUY Martin (URU)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LOMBARDI Domingo (URU)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BALWAY Thomas (FRA)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ALONSO Gualberto (URU)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MACIAS Jose (ARG)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WARNKEN Alberto (CHI)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VALLEJO Gaspar (MEX)</a:t>
            </a:r>
            <a:endParaRPr lang="en-IN" sz="1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807196C-8808-4969-8DE5-3D169EAFC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431607"/>
            <a:ext cx="5470525" cy="3994787"/>
          </a:xfrm>
        </p:spPr>
      </p:pic>
    </p:spTree>
    <p:extLst>
      <p:ext uri="{BB962C8B-B14F-4D97-AF65-F5344CB8AC3E}">
        <p14:creationId xmlns:p14="http://schemas.microsoft.com/office/powerpoint/2010/main" val="786162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Assistant2 Referee's for selected year.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 fontScale="475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2800" dirty="0"/>
              <a:t>This graph is for year 1930 we can easily get below are the Assistant2 Referee’s for this year.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IN" sz="1700" dirty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REGO Gilberto (BRA)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WARNKEN Alberto (CHI)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BALWAY Thomas (FRA)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MATEUCCI Francisco (URU)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RADULESCU Constantin (ROU)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LANGENUS Jean (BEL)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TEJADA Anibal (URU)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CRISTOPHE Henry (BEL)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VALLEJO Gaspar (MEX)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LOMBARDI Domingo (URU)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IN" sz="1700" dirty="0"/>
              <a:t>SAUCEDO Ulises (BOL)</a:t>
            </a:r>
            <a:endParaRPr lang="en-IN" sz="18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32AD210-8812-4D3E-9A43-F7DAB1970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751971"/>
            <a:ext cx="5470525" cy="3560693"/>
          </a:xfrm>
        </p:spPr>
      </p:pic>
    </p:spTree>
    <p:extLst>
      <p:ext uri="{BB962C8B-B14F-4D97-AF65-F5344CB8AC3E}">
        <p14:creationId xmlns:p14="http://schemas.microsoft.com/office/powerpoint/2010/main" val="2004047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Stadium with highest number of average attendance.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is for year 1930 we can easily get </a:t>
            </a:r>
            <a:r>
              <a:rPr lang="en-US" sz="1800" b="1" dirty="0"/>
              <a:t>Estadio Centenario </a:t>
            </a:r>
            <a:r>
              <a:rPr lang="en-US" sz="1800" dirty="0"/>
              <a:t>stadium has highest average attendance.</a:t>
            </a:r>
            <a:endParaRPr lang="en-IN" sz="1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0DA707A-00A7-4F1D-9DB2-F54FADE743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2006354"/>
            <a:ext cx="5470525" cy="3701988"/>
          </a:xfrm>
        </p:spPr>
      </p:pic>
    </p:spTree>
    <p:extLst>
      <p:ext uri="{BB962C8B-B14F-4D97-AF65-F5344CB8AC3E}">
        <p14:creationId xmlns:p14="http://schemas.microsoft.com/office/powerpoint/2010/main" val="17541208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Total goals by country as Home team for selected year.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is for year 1930 we can easily get </a:t>
            </a:r>
            <a:r>
              <a:rPr lang="en-US" sz="1800" b="1" dirty="0"/>
              <a:t>Argentina </a:t>
            </a:r>
            <a:r>
              <a:rPr lang="en-US" sz="1800" dirty="0"/>
              <a:t>has highest goals as Home team.</a:t>
            </a:r>
            <a:endParaRPr lang="en-IN" sz="1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03A22E8-497F-4D0A-B67B-79D705E5FA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2550295"/>
              </p:ext>
            </p:extLst>
          </p:nvPr>
        </p:nvGraphicFramePr>
        <p:xfrm>
          <a:off x="5418138" y="9826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Arrow: Down 2">
            <a:extLst>
              <a:ext uri="{FF2B5EF4-FFF2-40B4-BE49-F238E27FC236}">
                <a16:creationId xmlns:a16="http://schemas.microsoft.com/office/drawing/2014/main" id="{A0A57803-BE64-42A0-AC8A-A8BCD185E11C}"/>
              </a:ext>
            </a:extLst>
          </p:cNvPr>
          <p:cNvSpPr/>
          <p:nvPr/>
        </p:nvSpPr>
        <p:spPr>
          <a:xfrm>
            <a:off x="10493406" y="1505083"/>
            <a:ext cx="150920" cy="56925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753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Total goals by country as Away team for selected year.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Last graph is for year 1930 we can easily get </a:t>
            </a:r>
            <a:r>
              <a:rPr lang="en-US" sz="1800" b="1" dirty="0"/>
              <a:t>Mexico </a:t>
            </a:r>
            <a:r>
              <a:rPr lang="en-US" sz="1800" dirty="0"/>
              <a:t>has highest goals as Away team.</a:t>
            </a:r>
            <a:endParaRPr lang="en-IN" sz="1200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03A22E8-497F-4D0A-B67B-79D705E5FA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8138" y="9826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741DCBA-003E-4780-90C7-4A9A79EE4CF0}"/>
              </a:ext>
            </a:extLst>
          </p:cNvPr>
          <p:cNvGraphicFramePr>
            <a:graphicFrameLocks/>
          </p:cNvGraphicFramePr>
          <p:nvPr/>
        </p:nvGraphicFramePr>
        <p:xfrm>
          <a:off x="5570538" y="11350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8CF25FF-D80A-4660-9CAB-2A718B810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3235948"/>
              </p:ext>
            </p:extLst>
          </p:nvPr>
        </p:nvGraphicFramePr>
        <p:xfrm>
          <a:off x="5264458" y="1260628"/>
          <a:ext cx="5633732" cy="4690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" name="Arrow: Down 4">
            <a:extLst>
              <a:ext uri="{FF2B5EF4-FFF2-40B4-BE49-F238E27FC236}">
                <a16:creationId xmlns:a16="http://schemas.microsoft.com/office/drawing/2014/main" id="{3035FB49-98CE-4971-8E0D-11C6F839B59A}"/>
              </a:ext>
            </a:extLst>
          </p:cNvPr>
          <p:cNvSpPr/>
          <p:nvPr/>
        </p:nvSpPr>
        <p:spPr>
          <a:xfrm>
            <a:off x="5422377" y="1665962"/>
            <a:ext cx="158958" cy="408372"/>
          </a:xfrm>
          <a:prstGeom prst="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2027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Audience for selected year and match date.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is for year 1930. Match date is </a:t>
            </a:r>
            <a:r>
              <a:rPr lang="en-US" sz="1800" b="1" dirty="0"/>
              <a:t>13-jul-1930 -15:00</a:t>
            </a:r>
            <a:r>
              <a:rPr lang="en-US" sz="1800" dirty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For this date and time two matches happened one is France vs Mexico and second one is USA vs Belgium.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France vs Mexico audience- </a:t>
            </a:r>
            <a:r>
              <a:rPr lang="en-US" sz="1800" b="1" dirty="0"/>
              <a:t>4.44 Thousand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USA vs Belgium audience- </a:t>
            </a:r>
            <a:r>
              <a:rPr lang="en-US" sz="1800" b="1" dirty="0"/>
              <a:t>18.35 Thousand</a:t>
            </a:r>
            <a:endParaRPr lang="en-US" sz="1200" b="1" dirty="0"/>
          </a:p>
          <a:p>
            <a:pPr algn="l"/>
            <a:endParaRPr lang="en-IN" sz="1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03A22E8-497F-4D0A-B67B-79D705E5FA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8138" y="9826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741DCBA-003E-4780-90C7-4A9A79EE4CF0}"/>
              </a:ext>
            </a:extLst>
          </p:cNvPr>
          <p:cNvGraphicFramePr>
            <a:graphicFrameLocks/>
          </p:cNvGraphicFramePr>
          <p:nvPr/>
        </p:nvGraphicFramePr>
        <p:xfrm>
          <a:off x="5570538" y="11350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8CF25FF-D80A-4660-9CAB-2A718B810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242267"/>
              </p:ext>
            </p:extLst>
          </p:nvPr>
        </p:nvGraphicFramePr>
        <p:xfrm>
          <a:off x="5655076" y="1260628"/>
          <a:ext cx="5243114" cy="4690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50723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Goals by country for selected year and match.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 fontScale="85000"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is for year 1930. Match date is </a:t>
            </a:r>
            <a:r>
              <a:rPr lang="en-US" sz="1800" b="1" dirty="0"/>
              <a:t>13-jul-1930 -15:00</a:t>
            </a:r>
            <a:r>
              <a:rPr lang="en-US" sz="1800" dirty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For this date and time two matches happened one is France vs Mexico and second one is USA vs Belgium.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show us in </a:t>
            </a:r>
            <a:r>
              <a:rPr lang="en-US" sz="1800" b="1" dirty="0"/>
              <a:t>France vs Mexico</a:t>
            </a:r>
            <a:r>
              <a:rPr lang="en-US" sz="1800" dirty="0"/>
              <a:t> France hit more goals as compare to Mexico. So </a:t>
            </a:r>
            <a:r>
              <a:rPr lang="en-US" sz="1800" b="1" dirty="0"/>
              <a:t>France</a:t>
            </a:r>
            <a:r>
              <a:rPr lang="en-US" sz="1800" dirty="0"/>
              <a:t> is win team for this match.</a:t>
            </a:r>
            <a:endParaRPr lang="en-US" sz="1800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show us in </a:t>
            </a:r>
            <a:r>
              <a:rPr lang="en-US" sz="1800" b="1" dirty="0"/>
              <a:t>USA vs Belgium</a:t>
            </a:r>
            <a:r>
              <a:rPr lang="en-US" sz="1800" dirty="0"/>
              <a:t> USA hit more goals as compare to Belgium. So </a:t>
            </a:r>
            <a:r>
              <a:rPr lang="en-US" sz="1800" b="1" dirty="0"/>
              <a:t>USA</a:t>
            </a:r>
            <a:r>
              <a:rPr lang="en-US" sz="1800" dirty="0"/>
              <a:t> is win team for this match.</a:t>
            </a:r>
            <a:endParaRPr lang="en-US" sz="1200" b="1" dirty="0"/>
          </a:p>
          <a:p>
            <a:pPr algn="l"/>
            <a:endParaRPr lang="en-IN" sz="1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03A22E8-497F-4D0A-B67B-79D705E5FA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8138" y="9826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741DCBA-003E-4780-90C7-4A9A79EE4CF0}"/>
              </a:ext>
            </a:extLst>
          </p:cNvPr>
          <p:cNvGraphicFramePr>
            <a:graphicFrameLocks/>
          </p:cNvGraphicFramePr>
          <p:nvPr/>
        </p:nvGraphicFramePr>
        <p:xfrm>
          <a:off x="5570538" y="11350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8CF25FF-D80A-4660-9CAB-2A718B810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1382768"/>
              </p:ext>
            </p:extLst>
          </p:nvPr>
        </p:nvGraphicFramePr>
        <p:xfrm>
          <a:off x="5655076" y="1260628"/>
          <a:ext cx="5243114" cy="4690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1118182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Stadium for selected year and match date.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 fontScale="92500" lnSpcReduction="20000"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is for year 1930. Match date is </a:t>
            </a:r>
            <a:r>
              <a:rPr lang="en-US" sz="1800" b="1" dirty="0"/>
              <a:t>13-jul-1930 -15:00</a:t>
            </a:r>
            <a:r>
              <a:rPr lang="en-US" sz="1800" dirty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For this date and time two matches happened one is France vs Mexico and second one is USA vs Belgium.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show us in </a:t>
            </a:r>
            <a:r>
              <a:rPr lang="en-US" sz="1800" b="1" dirty="0"/>
              <a:t>France vs Mexico</a:t>
            </a:r>
            <a:r>
              <a:rPr lang="en-US" sz="1800" dirty="0"/>
              <a:t> match happened in </a:t>
            </a:r>
            <a:r>
              <a:rPr lang="en-US" sz="1800" b="1" dirty="0" err="1"/>
              <a:t>Pocitos</a:t>
            </a:r>
            <a:r>
              <a:rPr lang="en-US" sz="1800" dirty="0"/>
              <a:t> stadium.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show us in </a:t>
            </a:r>
            <a:r>
              <a:rPr lang="en-US" sz="1800" b="1" dirty="0"/>
              <a:t>USA vs Belgium</a:t>
            </a:r>
            <a:r>
              <a:rPr lang="en-US" sz="1800" dirty="0"/>
              <a:t> match happened in </a:t>
            </a:r>
            <a:r>
              <a:rPr lang="en-US" sz="1800" b="1" dirty="0"/>
              <a:t>Parque Central</a:t>
            </a:r>
            <a:r>
              <a:rPr lang="en-US" sz="1800" dirty="0"/>
              <a:t> stadium.</a:t>
            </a:r>
            <a:endParaRPr lang="en-US" sz="1800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800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b="1" dirty="0"/>
          </a:p>
          <a:p>
            <a:pPr algn="l"/>
            <a:endParaRPr lang="en-IN" sz="1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03A22E8-497F-4D0A-B67B-79D705E5FA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8138" y="9826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741DCBA-003E-4780-90C7-4A9A79EE4CF0}"/>
              </a:ext>
            </a:extLst>
          </p:cNvPr>
          <p:cNvGraphicFramePr>
            <a:graphicFrameLocks/>
          </p:cNvGraphicFramePr>
          <p:nvPr/>
        </p:nvGraphicFramePr>
        <p:xfrm>
          <a:off x="5570538" y="11350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8CF25FF-D80A-4660-9CAB-2A718B810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618206"/>
              </p:ext>
            </p:extLst>
          </p:nvPr>
        </p:nvGraphicFramePr>
        <p:xfrm>
          <a:off x="5655076" y="1260628"/>
          <a:ext cx="5243114" cy="4690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2743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City for selected year and match date.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is for year 1930. Match date is </a:t>
            </a:r>
            <a:r>
              <a:rPr lang="en-US" sz="1800" b="1" dirty="0"/>
              <a:t>13-jul-1930 -15:00</a:t>
            </a:r>
            <a:r>
              <a:rPr lang="en-US" sz="1800" dirty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For this date and time two matches happened one is France vs Mexico and second one is USA vs Belgium.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show us in </a:t>
            </a:r>
            <a:r>
              <a:rPr lang="en-US" sz="1800" b="1" dirty="0"/>
              <a:t>France vs Mexico</a:t>
            </a:r>
            <a:r>
              <a:rPr lang="en-US" sz="1800" dirty="0"/>
              <a:t> and </a:t>
            </a:r>
            <a:r>
              <a:rPr lang="en-US" sz="1800" b="1" dirty="0"/>
              <a:t>USA vs Belgium</a:t>
            </a:r>
            <a:r>
              <a:rPr lang="en-US" sz="1800" dirty="0"/>
              <a:t> happened in same city </a:t>
            </a:r>
            <a:r>
              <a:rPr lang="en-US" sz="1800" b="1" dirty="0"/>
              <a:t>Montevideo</a:t>
            </a:r>
            <a:r>
              <a:rPr lang="en-US" sz="1800" dirty="0"/>
              <a:t>.</a:t>
            </a:r>
            <a:endParaRPr lang="en-US" sz="1800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800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b="1" dirty="0"/>
          </a:p>
          <a:p>
            <a:pPr algn="l"/>
            <a:endParaRPr lang="en-IN" sz="1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03A22E8-497F-4D0A-B67B-79D705E5FA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8138" y="9826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741DCBA-003E-4780-90C7-4A9A79EE4CF0}"/>
              </a:ext>
            </a:extLst>
          </p:cNvPr>
          <p:cNvGraphicFramePr>
            <a:graphicFrameLocks/>
          </p:cNvGraphicFramePr>
          <p:nvPr/>
        </p:nvGraphicFramePr>
        <p:xfrm>
          <a:off x="5570538" y="11350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8CF25FF-D80A-4660-9CAB-2A718B810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499085"/>
              </p:ext>
            </p:extLst>
          </p:nvPr>
        </p:nvGraphicFramePr>
        <p:xfrm>
          <a:off x="5655076" y="1260628"/>
          <a:ext cx="5243114" cy="4690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515584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CD1D-9AE4-457C-A68D-96EF5E59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 Dashboard Part1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209AD-700C-434A-A8D3-BCF3F6E1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568660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Which country host  FIFA world cup maximum times.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Which country win FIFA world cup Maximum time.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In which year maximum goals achieved.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In which year maximum audience achieved.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For selected year number of matches happen in which stadiums.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For selected year number of matches happen in which cities.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Referee's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Assistant1 Referee's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Assistant2 Referee's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Stadium with highest number of average attendance.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Total goals by country as Home team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Total goals by country as Away team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Audience for selected year and match date.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Goals by country for selected year and match date.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Stadium for selected year and date of match date.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City for selected year and date of match date.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>
                <a:latin typeface="Arial Black" panose="020B0A04020102020204" pitchFamily="34" charset="0"/>
              </a:rPr>
              <a:t>Referee for selected year and date of </a:t>
            </a:r>
            <a:r>
              <a:rPr lang="en-US" sz="3200" b="1">
                <a:latin typeface="Arial Black" panose="020B0A04020102020204" pitchFamily="34" charset="0"/>
              </a:rPr>
              <a:t>match date.</a:t>
            </a:r>
            <a:endParaRPr lang="en-US" sz="3200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4000" dirty="0">
                <a:latin typeface="Arial Black" panose="020B0A04020102020204" pitchFamily="34" charset="0"/>
              </a:rPr>
              <a:t>Source of data:-</a:t>
            </a:r>
            <a:r>
              <a:rPr lang="en-US" sz="4000" dirty="0">
                <a:latin typeface="Arial Black" panose="020B0A04020102020204" pitchFamily="34" charset="0"/>
                <a:hlinkClick r:id="rId2"/>
              </a:rPr>
              <a:t>https://www.kaggle.com/abecklas/fifa-world-cup</a:t>
            </a:r>
            <a:endParaRPr lang="en-IN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7939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Referee’s for selected year and match date.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93811" y="3031064"/>
            <a:ext cx="3718455" cy="3094527"/>
          </a:xfrm>
        </p:spPr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is for year 1930. Match date is </a:t>
            </a:r>
            <a:r>
              <a:rPr lang="en-US" sz="1800" b="1" dirty="0"/>
              <a:t>13-jul-1930 -15:00</a:t>
            </a:r>
            <a:r>
              <a:rPr lang="en-US" sz="1800" dirty="0"/>
              <a:t>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For this date and time two matches happened one is France vs Mexico and second one is USA vs Belgium.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800" dirty="0"/>
              <a:t>This graph show us in </a:t>
            </a:r>
            <a:r>
              <a:rPr lang="en-US" sz="1800" b="1" dirty="0"/>
              <a:t>France vs Mexico</a:t>
            </a:r>
            <a:r>
              <a:rPr lang="en-US" sz="1800" dirty="0"/>
              <a:t> and </a:t>
            </a:r>
            <a:r>
              <a:rPr lang="en-US" sz="1800" b="1" dirty="0"/>
              <a:t>USA vs Belgium</a:t>
            </a:r>
            <a:r>
              <a:rPr lang="en-US" sz="1800" dirty="0"/>
              <a:t> happened in same city </a:t>
            </a:r>
            <a:r>
              <a:rPr lang="en-US" sz="1800" b="1" dirty="0"/>
              <a:t>Montevideo</a:t>
            </a:r>
            <a:r>
              <a:rPr lang="en-US" sz="1800" dirty="0"/>
              <a:t>.</a:t>
            </a:r>
            <a:endParaRPr lang="en-US" sz="1800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800" b="1" dirty="0"/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200" b="1" dirty="0"/>
          </a:p>
          <a:p>
            <a:pPr algn="l"/>
            <a:endParaRPr lang="en-IN" sz="1200" b="1" dirty="0"/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IN" dirty="0"/>
          </a:p>
          <a:p>
            <a:pPr algn="l"/>
            <a:endParaRPr lang="en-IN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903A22E8-497F-4D0A-B67B-79D705E5FA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8138" y="9826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7">
            <a:extLst>
              <a:ext uri="{FF2B5EF4-FFF2-40B4-BE49-F238E27FC236}">
                <a16:creationId xmlns:a16="http://schemas.microsoft.com/office/drawing/2014/main" id="{B741DCBA-003E-4780-90C7-4A9A79EE4CF0}"/>
              </a:ext>
            </a:extLst>
          </p:cNvPr>
          <p:cNvGraphicFramePr>
            <a:graphicFrameLocks/>
          </p:cNvGraphicFramePr>
          <p:nvPr/>
        </p:nvGraphicFramePr>
        <p:xfrm>
          <a:off x="5570538" y="1135063"/>
          <a:ext cx="5470525" cy="4892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8CF25FF-D80A-4660-9CAB-2A718B810D7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0226691"/>
              </p:ext>
            </p:extLst>
          </p:nvPr>
        </p:nvGraphicFramePr>
        <p:xfrm>
          <a:off x="5655076" y="1260628"/>
          <a:ext cx="5243114" cy="46905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63833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35C51B-A6CD-4F33-AF0E-23284EAC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 Part 2</a:t>
            </a:r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A6D10-888E-4EFE-9235-D4511FF05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388534"/>
            <a:ext cx="5470525" cy="386704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E538C-9A92-4D5D-80A2-1CEC2F73C74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100" b="1" dirty="0"/>
              <a:t>Here we can check few more point for selected year.</a:t>
            </a:r>
            <a:endParaRPr lang="en-US" b="1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Golden Ball winner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Golden Boot Winner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Golden Gloves Winner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Red card vs Yellow Card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Host Country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Runner-up Country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Winner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No. of qualified teams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IN" dirty="0"/>
              <a:t>No. of  Matched played</a:t>
            </a:r>
          </a:p>
        </p:txBody>
      </p:sp>
    </p:spTree>
    <p:extLst>
      <p:ext uri="{BB962C8B-B14F-4D97-AF65-F5344CB8AC3E}">
        <p14:creationId xmlns:p14="http://schemas.microsoft.com/office/powerpoint/2010/main" val="779377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A6174-3920-41BD-AFCE-AB5B37D96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56EC6-B0C0-49F7-9361-BB39E6005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This Dashboard will help you to get information about FIFA world cup 1930 to 2014.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We can get summary for FIFA world by year.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Also we can get some information about matches for every year.</a:t>
            </a:r>
          </a:p>
          <a:p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7628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10A87-3632-4ED5-92EA-32332C083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Thank You!</a:t>
            </a:r>
            <a:br>
              <a:rPr lang="en-US" dirty="0"/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66975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CD1D-9AE4-457C-A68D-96EF5E59F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Statements Dashboard Part 2</a:t>
            </a:r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B209AD-700C-434A-A8D3-BCF3F6E19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1"/>
            <a:ext cx="9601196" cy="3559783"/>
          </a:xfrm>
        </p:spPr>
        <p:txBody>
          <a:bodyPr>
            <a:normAutofit fontScale="2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b="1" dirty="0">
              <a:latin typeface="Arial Black" panose="020B0A04020102020204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Total audience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Max audience in a single match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Total Goals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Match played Vs goals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Golden Ball winner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Golden Boot  winner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Golden Gloves winner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Red Card Vs Yellow card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Host country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Runner-up country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Winner country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Total number of matches played for selected year.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600" b="1" dirty="0">
                <a:latin typeface="Arial Black" panose="020B0A04020102020204" pitchFamily="34" charset="0"/>
              </a:rPr>
              <a:t>Total qualified teams for selected year.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3600" b="1" dirty="0">
              <a:latin typeface="Arial Black" panose="020B0A04020102020204" pitchFamily="34" charset="0"/>
            </a:endParaRPr>
          </a:p>
          <a:p>
            <a:pPr marL="0" indent="0">
              <a:buNone/>
            </a:pPr>
            <a:r>
              <a:rPr lang="en-US" sz="4800" dirty="0">
                <a:latin typeface="Arial Black" panose="020B0A04020102020204" pitchFamily="34" charset="0"/>
              </a:rPr>
              <a:t>Source of data:-</a:t>
            </a:r>
            <a:r>
              <a:rPr lang="en-US" sz="4800" dirty="0">
                <a:latin typeface="Arial Black" panose="020B0A04020102020204" pitchFamily="34" charset="0"/>
                <a:hlinkClick r:id="rId2"/>
              </a:rPr>
              <a:t>https://www.kaggle.com/abecklas/fifa-world-cup</a:t>
            </a:r>
            <a:endParaRPr lang="en-I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1196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Which country host  FIFA world cup maximum times.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With the help of this graph we can easily get </a:t>
            </a:r>
            <a:r>
              <a:rPr lang="en-US" b="1" dirty="0"/>
              <a:t>Germany, Mexico, Brazil, France, Italy</a:t>
            </a:r>
            <a:r>
              <a:rPr lang="en-US" dirty="0"/>
              <a:t> host the FIFA world cup Maximum times i.e. </a:t>
            </a:r>
            <a:r>
              <a:rPr lang="en-US" b="1" dirty="0"/>
              <a:t>2</a:t>
            </a:r>
            <a:r>
              <a:rPr lang="en-US" dirty="0"/>
              <a:t>.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2712403-7913-4E39-B86F-EFEF094276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431580"/>
            <a:ext cx="5728398" cy="3994841"/>
          </a:xfr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4B67B192-F66A-46BC-97C2-C3D35622F3DB}"/>
              </a:ext>
            </a:extLst>
          </p:cNvPr>
          <p:cNvSpPr/>
          <p:nvPr/>
        </p:nvSpPr>
        <p:spPr>
          <a:xfrm>
            <a:off x="10851010" y="1768010"/>
            <a:ext cx="138619" cy="612648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1593E69D-5B2B-4205-8921-B0326B0FE3D5}"/>
              </a:ext>
            </a:extLst>
          </p:cNvPr>
          <p:cNvSpPr/>
          <p:nvPr/>
        </p:nvSpPr>
        <p:spPr>
          <a:xfrm>
            <a:off x="10494167" y="1766486"/>
            <a:ext cx="138619" cy="612648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F9AAB7F3-5C0E-4948-BC2E-01BF24809AB1}"/>
              </a:ext>
            </a:extLst>
          </p:cNvPr>
          <p:cNvSpPr/>
          <p:nvPr/>
        </p:nvSpPr>
        <p:spPr>
          <a:xfrm>
            <a:off x="10126267" y="1766486"/>
            <a:ext cx="138619" cy="612648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F676B030-6F17-4B10-9BCA-943F99F2D8BB}"/>
              </a:ext>
            </a:extLst>
          </p:cNvPr>
          <p:cNvSpPr/>
          <p:nvPr/>
        </p:nvSpPr>
        <p:spPr>
          <a:xfrm>
            <a:off x="9768206" y="1766486"/>
            <a:ext cx="155125" cy="612648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92C091A-C981-4661-9DAE-BBA2EB53E75C}"/>
              </a:ext>
            </a:extLst>
          </p:cNvPr>
          <p:cNvSpPr/>
          <p:nvPr/>
        </p:nvSpPr>
        <p:spPr>
          <a:xfrm>
            <a:off x="9416047" y="1766486"/>
            <a:ext cx="155125" cy="612648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7563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Which country win FIFA world cup Maximum times.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Germany and Netherlands win world cup Maximum times i.e. </a:t>
            </a:r>
            <a:r>
              <a:rPr lang="en-US" b="1" dirty="0"/>
              <a:t>5</a:t>
            </a:r>
            <a:r>
              <a:rPr lang="en-US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IN" dirty="0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B336AB6-7E37-441B-9843-E6EA51F79A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537993"/>
            <a:ext cx="5470525" cy="3782014"/>
          </a:xfrm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43D2AC3C-A3BE-4C53-9D49-5A853F87DECD}"/>
              </a:ext>
            </a:extLst>
          </p:cNvPr>
          <p:cNvSpPr/>
          <p:nvPr/>
        </p:nvSpPr>
        <p:spPr>
          <a:xfrm rot="15173294">
            <a:off x="5437836" y="3743635"/>
            <a:ext cx="270934" cy="1181935"/>
          </a:xfrm>
          <a:prstGeom prst="downArrow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E0947A33-3D06-4D25-9429-C1B89CACDEA3}"/>
              </a:ext>
            </a:extLst>
          </p:cNvPr>
          <p:cNvSpPr/>
          <p:nvPr/>
        </p:nvSpPr>
        <p:spPr>
          <a:xfrm rot="12951878">
            <a:off x="6493897" y="4949589"/>
            <a:ext cx="270934" cy="1181935"/>
          </a:xfrm>
          <a:prstGeom prst="downArrow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449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In which year maximum goals achieved.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In </a:t>
            </a:r>
            <a:r>
              <a:rPr lang="en-US" b="1" dirty="0"/>
              <a:t>1998</a:t>
            </a:r>
            <a:r>
              <a:rPr lang="en-US" dirty="0"/>
              <a:t> and </a:t>
            </a:r>
            <a:r>
              <a:rPr lang="en-US" b="1" dirty="0"/>
              <a:t>2014</a:t>
            </a:r>
            <a:r>
              <a:rPr lang="en-US" dirty="0"/>
              <a:t> maximum goals achieved i.e. </a:t>
            </a:r>
            <a:r>
              <a:rPr lang="en-US" b="1" dirty="0"/>
              <a:t>171 goals</a:t>
            </a:r>
            <a:r>
              <a:rPr lang="en-US" dirty="0"/>
              <a:t>.</a:t>
            </a: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F04CE6A-72C7-42C5-86E8-0815D6F0D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282254"/>
            <a:ext cx="5470525" cy="4293492"/>
          </a:xfr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265C80F8-9BDC-4A3F-841E-4989540FB589}"/>
              </a:ext>
            </a:extLst>
          </p:cNvPr>
          <p:cNvSpPr/>
          <p:nvPr/>
        </p:nvSpPr>
        <p:spPr>
          <a:xfrm flipH="1">
            <a:off x="10634470" y="1517904"/>
            <a:ext cx="118874" cy="35661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00E9F9C-F24C-43E0-A8EB-D58218D3B01D}"/>
              </a:ext>
            </a:extLst>
          </p:cNvPr>
          <p:cNvSpPr/>
          <p:nvPr/>
        </p:nvSpPr>
        <p:spPr>
          <a:xfrm flipH="1">
            <a:off x="10372097" y="1517904"/>
            <a:ext cx="118874" cy="356616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3255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In which year maximum audience achieved.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In </a:t>
            </a:r>
            <a:r>
              <a:rPr lang="en-US" b="1" dirty="0"/>
              <a:t>1994</a:t>
            </a:r>
            <a:r>
              <a:rPr lang="en-US" dirty="0"/>
              <a:t> we have max audience i.e. </a:t>
            </a:r>
            <a:r>
              <a:rPr lang="en-US" b="1" dirty="0"/>
              <a:t>3.59 Millions.</a:t>
            </a:r>
            <a:endParaRPr lang="en-IN" b="1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B6545FE9-F7DF-4FB5-B607-14A8421D39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241484"/>
            <a:ext cx="5470525" cy="4375033"/>
          </a:xfrm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3344F2F0-FB0A-4876-A880-04B9A25A642B}"/>
              </a:ext>
            </a:extLst>
          </p:cNvPr>
          <p:cNvSpPr/>
          <p:nvPr/>
        </p:nvSpPr>
        <p:spPr>
          <a:xfrm>
            <a:off x="10625328" y="1571414"/>
            <a:ext cx="190183" cy="502920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875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For selected year number of matches happen in which stadiums.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This graph is for year 1930 we can easily get 18 matches happen in year 1930 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/>
              <a:t> 	2 Matches happened in </a:t>
            </a:r>
            <a:r>
              <a:rPr lang="en-IN" b="1" dirty="0"/>
              <a:t>POCITOS 	</a:t>
            </a:r>
            <a:r>
              <a:rPr lang="en-IN" dirty="0"/>
              <a:t>stadium.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/>
              <a:t>	6 Matches happened in </a:t>
            </a:r>
            <a:r>
              <a:rPr lang="en-IN" b="1" dirty="0"/>
              <a:t>PARQUE 	CENTRAL </a:t>
            </a:r>
            <a:r>
              <a:rPr lang="en-IN" dirty="0"/>
              <a:t>stadium.</a:t>
            </a:r>
          </a:p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IN" dirty="0"/>
              <a:t>	10 Matches happened in </a:t>
            </a:r>
            <a:r>
              <a:rPr lang="en-IN" b="1" dirty="0"/>
              <a:t>ESTADIO 	CENTENARIO </a:t>
            </a:r>
            <a:r>
              <a:rPr lang="en-IN" dirty="0"/>
              <a:t>stadium.</a:t>
            </a:r>
          </a:p>
          <a:p>
            <a:pPr algn="l"/>
            <a:endParaRPr lang="en-IN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467462B-D965-419C-B201-A99AFED9AF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349381"/>
            <a:ext cx="5470525" cy="4159238"/>
          </a:xfrm>
        </p:spPr>
      </p:pic>
    </p:spTree>
    <p:extLst>
      <p:ext uri="{BB962C8B-B14F-4D97-AF65-F5344CB8AC3E}">
        <p14:creationId xmlns:p14="http://schemas.microsoft.com/office/powerpoint/2010/main" val="999642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71520-0F77-423A-941A-2EFAD1EC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For selected year number of matches happen in which cities.</a:t>
            </a:r>
            <a:endParaRPr lang="en-IN" sz="18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7F12E-ABB8-4150-A0AD-5C797D267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dirty="0"/>
              <a:t>This graph is for year 1930 we can easily get all 18 matches happened in only one city i.e. </a:t>
            </a:r>
            <a:r>
              <a:rPr lang="en-US" b="1" dirty="0"/>
              <a:t>Montevideo</a:t>
            </a:r>
            <a:r>
              <a:rPr lang="en-US" dirty="0"/>
              <a:t>.</a:t>
            </a:r>
          </a:p>
          <a:p>
            <a:pPr algn="l"/>
            <a:endParaRPr lang="en-IN" dirty="0"/>
          </a:p>
          <a:p>
            <a:pPr algn="l"/>
            <a:endParaRPr lang="en-I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4CC7D62-EA7A-499B-BC2A-27D60A56C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8138" y="1409320"/>
            <a:ext cx="5470525" cy="4039360"/>
          </a:xfrm>
        </p:spPr>
      </p:pic>
    </p:spTree>
    <p:extLst>
      <p:ext uri="{BB962C8B-B14F-4D97-AF65-F5344CB8AC3E}">
        <p14:creationId xmlns:p14="http://schemas.microsoft.com/office/powerpoint/2010/main" val="3019519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482</TotalTime>
  <Words>1253</Words>
  <Application>Microsoft Office PowerPoint</Application>
  <PresentationFormat>Widescreen</PresentationFormat>
  <Paragraphs>154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Garamond</vt:lpstr>
      <vt:lpstr>Wingdings</vt:lpstr>
      <vt:lpstr>Organic</vt:lpstr>
      <vt:lpstr>FIFA World cup 1930-2014</vt:lpstr>
      <vt:lpstr>Problem Statements Dashboard Part1</vt:lpstr>
      <vt:lpstr>Problem Statements Dashboard Part 2</vt:lpstr>
      <vt:lpstr>Which country host  FIFA world cup maximum times.</vt:lpstr>
      <vt:lpstr>Which country win FIFA world cup Maximum times.</vt:lpstr>
      <vt:lpstr>In which year maximum goals achieved.</vt:lpstr>
      <vt:lpstr>In which year maximum audience achieved.</vt:lpstr>
      <vt:lpstr>For selected year number of matches happen in which stadiums.</vt:lpstr>
      <vt:lpstr>For selected year number of matches happen in which cities.</vt:lpstr>
      <vt:lpstr>Referee's for selected year.</vt:lpstr>
      <vt:lpstr>Assistant1 Referee's for selected year.</vt:lpstr>
      <vt:lpstr>Assistant2 Referee's for selected year.</vt:lpstr>
      <vt:lpstr>Stadium with highest number of average attendance.</vt:lpstr>
      <vt:lpstr>Total goals by country as Home team for selected year.</vt:lpstr>
      <vt:lpstr>Total goals by country as Away team for selected year.</vt:lpstr>
      <vt:lpstr>Audience for selected year and match date.</vt:lpstr>
      <vt:lpstr>Goals by country for selected year and match.</vt:lpstr>
      <vt:lpstr>Stadium for selected year and match date.</vt:lpstr>
      <vt:lpstr>City for selected year and match date.</vt:lpstr>
      <vt:lpstr>Referee’s for selected year and match date.</vt:lpstr>
      <vt:lpstr>Dashboard Part 2</vt:lpstr>
      <vt:lpstr>Conclusion</vt:lpstr>
      <vt:lpstr>       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World cup 1930-2014</dc:title>
  <dc:creator>kakul gupta</dc:creator>
  <cp:lastModifiedBy>kakul gupta</cp:lastModifiedBy>
  <cp:revision>80</cp:revision>
  <dcterms:created xsi:type="dcterms:W3CDTF">2021-11-14T04:06:05Z</dcterms:created>
  <dcterms:modified xsi:type="dcterms:W3CDTF">2021-11-14T12:08:59Z</dcterms:modified>
</cp:coreProperties>
</file>